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a9be789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a9be789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9f93eec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9f93eec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9fbbc29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9fbbc29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VIDEO IF IT DOESN”T LOAD: https://drive.google.com/file/d/1GbnTRnETmfz38Q2wma09tmevQnh6x9VE/view?usp=sharing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f93eec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9f93eec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9f93eec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9f93ee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person can explain what a tasks entails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9fbbc29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9fbbc29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THE VIDEO IF IT DOESN”T LOAD: https://drive.google.com/file/d/1tu6E1V-aj_1y6BZHmKryvNINLIHhYH4a/view?usp=sharing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9f93eec0c_2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9f93eec0c_2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9f93eec0c_2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9f93eec0c_2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9f93eec0c_2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9f93eec0c_2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GbnTRnETmfz38Q2wma09tmevQnh6x9VE/view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tu6E1V-aj_1y6BZHmKryvNINLIHhYH4a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RythymWare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Progress Report On Our Rhythm Game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 Select Menu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54550"/>
            <a:ext cx="6740300" cy="3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 Members: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Roman Brancato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Ethan Grant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David Geisel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Brian Turmbo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Turmbo</a:t>
            </a:r>
            <a:endParaRPr/>
          </a:p>
        </p:txBody>
      </p:sp>
      <p:pic>
        <p:nvPicPr>
          <p:cNvPr id="290" name="Google Shape;290;p15" title="Intro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63" y="1303525"/>
            <a:ext cx="5761466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Our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056750" y="18433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vertical scrolling </a:t>
            </a:r>
            <a:r>
              <a:rPr lang="en" sz="1600"/>
              <a:t>rhythm</a:t>
            </a:r>
            <a:r>
              <a:rPr lang="en" sz="1600"/>
              <a:t> game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Players will </a:t>
            </a:r>
            <a:r>
              <a:rPr lang="en" sz="1600"/>
              <a:t>have</a:t>
            </a:r>
            <a:r>
              <a:rPr lang="en" sz="1600"/>
              <a:t> to click “notes” falling from the top of the screen across 4 possible “lanes”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notes are arranged and appear to reflect the </a:t>
            </a:r>
            <a:r>
              <a:rPr lang="en" sz="1600"/>
              <a:t>rhythm</a:t>
            </a:r>
            <a:r>
              <a:rPr lang="en" sz="1600"/>
              <a:t> of a song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Players must time </a:t>
            </a:r>
            <a:r>
              <a:rPr lang="en" sz="1600"/>
              <a:t>their</a:t>
            </a:r>
            <a:r>
              <a:rPr lang="en" sz="1600"/>
              <a:t> clicks accordingly when the notes reach a threshold towards the bottom of the screen in order to gain score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Miss timing will affect accuracy and missing will break accumulated combo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</a:t>
            </a:r>
            <a:r>
              <a:rPr lang="en"/>
              <a:t> Chart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35" y="485250"/>
            <a:ext cx="7404125" cy="45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 Iteration </a:t>
            </a:r>
            <a:endParaRPr/>
          </a:p>
        </p:txBody>
      </p:sp>
      <p:pic>
        <p:nvPicPr>
          <p:cNvPr id="309" name="Google Shape;309;p18" title="Task 7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150" y="1165650"/>
            <a:ext cx="5303800" cy="3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Mockups for GUI Designs</a:t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58013" y="72640"/>
            <a:ext cx="4627973" cy="551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Mockups for GUI Designs</a:t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29887" y="19113"/>
            <a:ext cx="4684224" cy="55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Mockups for GUI Designs</a:t>
            </a:r>
            <a:endParaRPr/>
          </a:p>
        </p:txBody>
      </p:sp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24874" y="170937"/>
            <a:ext cx="4694252" cy="5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